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3"/>
  </p:notesMasterIdLst>
  <p:sldIdLst>
    <p:sldId id="353" r:id="rId2"/>
  </p:sldIdLst>
  <p:sldSz cx="9144000" cy="5143500" type="screen16x9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246E"/>
    <a:srgbClr val="009900"/>
    <a:srgbClr val="006600"/>
    <a:srgbClr val="008000"/>
    <a:srgbClr val="5DFFA6"/>
    <a:srgbClr val="B2C7E0"/>
    <a:srgbClr val="DBE7C3"/>
    <a:srgbClr val="00B8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/>
    <p:restoredTop sz="96404" autoAdjust="0"/>
  </p:normalViewPr>
  <p:slideViewPr>
    <p:cSldViewPr>
      <p:cViewPr varScale="1">
        <p:scale>
          <a:sx n="94" d="100"/>
          <a:sy n="94" d="100"/>
        </p:scale>
        <p:origin x="102" y="132"/>
      </p:cViewPr>
      <p:guideLst>
        <p:guide orient="horz" pos="2160"/>
        <p:guide pos="2880"/>
        <p:guide orient="horz" pos="16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7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8046F2-944B-4F90-BD18-F60E57C1B3F9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4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7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6CA857-7694-4636-8871-A9C2DD9E79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019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79353-59B3-41D4-A1A9-DC36E0CFDD13}" type="datetime1">
              <a:rPr lang="ru-RU" smtClean="0"/>
              <a:pPr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458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92BE-808A-414F-AD5F-AEE5D3A9CEA8}" type="datetime1">
              <a:rPr lang="ru-RU" smtClean="0"/>
              <a:pPr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996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358C6-E46C-428F-ABEE-3593A2D07975}" type="datetime1">
              <a:rPr lang="ru-RU" smtClean="0"/>
              <a:pPr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420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A0A5D-9805-43FA-9255-6400C57A3AC5}" type="datetime1">
              <a:rPr lang="ru-RU" smtClean="0"/>
              <a:pPr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1648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774A-4755-4C13-96F3-4FC371D4284E}" type="datetime1">
              <a:rPr lang="ru-RU" smtClean="0"/>
              <a:pPr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246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D3466-641E-44E7-9A05-B89B6B0207ED}" type="datetime1">
              <a:rPr lang="ru-RU" smtClean="0"/>
              <a:pPr/>
              <a:t>23.06.2021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607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FC2D-38A6-4D8B-8B37-4B7EC6CF721F}" type="datetime1">
              <a:rPr lang="ru-RU" smtClean="0"/>
              <a:pPr/>
              <a:t>23.06.2021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464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E3D3D-E080-4E59-8BE3-528D038019C5}" type="datetime1">
              <a:rPr lang="ru-RU" smtClean="0"/>
              <a:pPr/>
              <a:t>23.06.2021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065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0920C-B0CF-4CB3-A3D4-8DD2C3948F8A}" type="datetime1">
              <a:rPr lang="ru-RU" smtClean="0"/>
              <a:pPr/>
              <a:t>23.06.2021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304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7A621-1EA3-4D43-B93C-E3EAB5876F0E}" type="datetime1">
              <a:rPr lang="ru-RU" smtClean="0"/>
              <a:pPr/>
              <a:t>23.06.2021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060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271C5-520E-4302-A0B1-440D127E6EE5}" type="datetime1">
              <a:rPr lang="ru-RU" smtClean="0"/>
              <a:pPr/>
              <a:t>23.06.2021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140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05978"/>
            <a:ext cx="807524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200151"/>
            <a:ext cx="807524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1156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867B1-6445-4213-9600-44A6D43D5580}" type="datetime1">
              <a:rPr lang="ru-RU" smtClean="0"/>
              <a:pPr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10400" y="105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146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6177" y="123477"/>
            <a:ext cx="2880320" cy="94715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83568" y="437799"/>
            <a:ext cx="54726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Кубяковская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средняя общеобразовательная школа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3579862"/>
            <a:ext cx="48965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1400" b="1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Обряд “Сбор подарков” или “Сөрән салу”</a:t>
            </a:r>
            <a:endParaRPr lang="ru-RU" sz="1400" b="1" dirty="0" smtClean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56176" y="3654912"/>
            <a:ext cx="27363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Конкурс </a:t>
            </a: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рисунков </a:t>
            </a:r>
            <a:r>
              <a:rPr lang="ru-RU" sz="14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 асфальте «Моя страна – моя Россия»</a:t>
            </a:r>
            <a:endParaRPr lang="ru-RU" sz="1400" b="1" dirty="0" smtClean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Рисунок 10" descr="C:\Users\Г\Desktop\WhatsApp Image 2021-06-23 at 10.40.20 (4).jpe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838" y="1289700"/>
            <a:ext cx="2430010" cy="21461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C:\Users\Г\Desktop\WhatsApp Image 2021-06-23 at 10.40.20 (2).jpe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289700"/>
            <a:ext cx="2592288" cy="21461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C:\Users\836E~1\AppData\Local\Temp\Rar$DIa0.270\IMG-20210611-WA0079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4212" y="1289700"/>
            <a:ext cx="2571750" cy="21461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39330451"/>
      </p:ext>
    </p:extLst>
  </p:cSld>
  <p:clrMapOvr>
    <a:masterClrMapping/>
  </p:clrMapOvr>
</p:sld>
</file>

<file path=ppt/theme/theme1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3155</TotalTime>
  <Words>26</Words>
  <Application>Microsoft Office PowerPoint</Application>
  <PresentationFormat>Экран (16:9)</PresentationFormat>
  <Paragraphs>4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Arial</vt:lpstr>
      <vt:lpstr>Calibri</vt:lpstr>
      <vt:lpstr>2_Тема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Ковалева Валерия Юрьевна</dc:creator>
  <cp:lastModifiedBy>Г</cp:lastModifiedBy>
  <cp:revision>418</cp:revision>
  <cp:lastPrinted>2021-02-01T07:48:05Z</cp:lastPrinted>
  <dcterms:created xsi:type="dcterms:W3CDTF">2015-10-13T08:15:21Z</dcterms:created>
  <dcterms:modified xsi:type="dcterms:W3CDTF">2021-06-23T08:11:19Z</dcterms:modified>
</cp:coreProperties>
</file>